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74F9-5402-42F1-A194-AA821507E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7E878C-8EA1-4BDD-86B0-549BA7F89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DEA9-7AC2-4DE2-AD92-AD1DAB71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00C222-022C-4647-B07E-B2CFDD0B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652A98-2FAE-45F5-B288-BADA01A7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381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7AE42-1EE6-40AD-BC2C-D8A223F0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6FA4FA-A341-44C2-9709-BCB4195CF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E4707-78DE-4615-95E9-A8EB2400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384C50-4221-4CA8-9B47-CEF606BB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D76A8-3DCB-4B95-B3A0-DA168D8B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16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17E610-F873-444E-980E-3FBB608F2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044E7C-7AFF-4D50-9F84-EE36E2ECA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DC764B-CBF2-4A0F-B69F-BD0C593E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50F7B3-B993-4D4E-BBAC-EDD52144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EB236D-8F12-4296-847A-79398A5D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061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0A5B5-762D-4E8F-919D-5E3A6CDB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52D-53CC-4E89-8035-6806C5CE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D2398-0753-46C0-9C11-B8425419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1323F-B637-476D-A0C4-594DD6EC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B13723-CAF6-4702-9181-0C3D0D5E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673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73CCB-9A8B-4B5D-A207-DBC2F774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2FAACA-193C-4F3E-8C2C-713BF03C5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F69AF-3D24-4AD2-89F9-1A420844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56E1B-DEA3-442A-95F0-B504F871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7073E0-2522-4894-8E42-0771AB54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544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0DF98-9AAB-4F04-993E-7E1432A0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7D2EA-E96C-4734-83BB-AC8B6727A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9CDF82-F720-4CE9-9157-FBE382D3B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76B64C-04FF-4422-AB07-5967F85A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9F5DE8-0F5C-48F6-BDC3-06FB3A13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DB05D-7694-40BD-91C5-D00E4933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79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82077-0FF7-44BF-A8A9-6D76B20A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2AE20-ADC1-4B6C-8295-5364AA3D1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D48539-A307-4947-8690-148FA5C9A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DADA1E-4D1E-4161-BAC8-C26907B4E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607565-E38C-4D54-8077-7413E294B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B5B650-F877-4F1A-8D96-4567EDE6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375749-FF96-48D5-88FC-08D8A47F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855041-E32D-465E-9D54-D3B89D68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92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085F7-5E85-465D-AD9E-F18AAEAF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B487EE-FCAC-42D1-87B9-C920AE65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598127-AF83-4780-9923-FD08A6C4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57FD0A-0185-4F8B-8D1D-F4E4B84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801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05FFA2-BB74-49E9-899E-133F7688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7B7D19-5936-4BCB-B5D0-712C4DC3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441841-BCDE-4D0C-B7D0-4C8EA70B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517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44091-0703-42EB-8425-687AEFE2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01E0C4-DD44-4619-9DE1-7CC6B5EC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4DC07F-4174-4529-A1A8-56B8477C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E65084-9C49-492A-B8AC-C730DCAA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7546E-21BC-49A7-8D3A-151F3106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70453A-3AA4-43D9-949F-B3170C9B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786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85089-F9F9-4298-BBA2-F65F3243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19A46C-3BDD-45A4-AC0B-13E0B4C07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FB614A-9A66-4CF7-AAA9-9708B6FEA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B245CE-1191-404E-8F36-41AA881A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37C87E-88F2-4D9E-AD09-1FEF7EB8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C0696D-6147-4B93-BE57-8430163A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907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108C13-540B-43BB-B3B2-2DE8E5C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118342-215C-4990-99C1-726E8A6FA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50568D-61D5-4795-8D07-1A9988103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F620-4213-450A-BB55-6646442172B4}" type="datetimeFigureOut">
              <a:rPr lang="es-PE" smtClean="0"/>
              <a:t>27/12/2018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03D036-FE23-4DD4-9FA7-2926E97F7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C65019-7402-4468-B039-7FE860FC6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F511-C912-4D81-A6CA-983315CCC9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1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5E73EE-9EEA-487F-8B99-73D691E16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4416"/>
            <a:ext cx="12192000" cy="2359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FD89F"/>
              </a:buClr>
              <a:buNone/>
              <a:defRPr/>
            </a:pPr>
            <a:r>
              <a:rPr lang="es-E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HISTORIAS CLÍNICAS ELECTRÓNICAS e-QHALI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FB0477-61D1-43F9-B156-FEC5698D9D97}"/>
              </a:ext>
            </a:extLst>
          </p:cNvPr>
          <p:cNvSpPr txBox="1"/>
          <p:nvPr/>
        </p:nvSpPr>
        <p:spPr>
          <a:xfrm>
            <a:off x="5260537" y="5696465"/>
            <a:ext cx="560255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400" b="1" dirty="0"/>
              <a:t>GERENCIA REGIONAL DE SALUD AREQUIPA</a:t>
            </a:r>
          </a:p>
          <a:p>
            <a:pPr algn="ctr"/>
            <a:r>
              <a:rPr lang="es-PE" sz="2000" b="1" dirty="0"/>
              <a:t>Oficina de Estadística e informática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060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01ACC7-F4E3-4FDE-81B1-1677D2ACB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49" r="5134" b="9418"/>
          <a:stretch/>
        </p:blipFill>
        <p:spPr>
          <a:xfrm>
            <a:off x="2160373" y="961399"/>
            <a:ext cx="7871253" cy="55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F5E48F2-1AB7-4B37-A222-684DE5651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11"/>
          <a:stretch/>
        </p:blipFill>
        <p:spPr>
          <a:xfrm>
            <a:off x="568409" y="615408"/>
            <a:ext cx="10911017" cy="610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8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13580A1-D2F4-4213-8C0A-ED295F67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43"/>
            <a:ext cx="12192000" cy="46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7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4C4F88-CD73-4CC9-857B-057DB8927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285"/>
            <a:ext cx="12192000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53DDC5-B174-496D-BA80-8D8AD5AE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4234"/>
            <a:ext cx="11734800" cy="60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D0BFC7-5D8E-41BA-BB1B-F27793E9E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98467"/>
            <a:ext cx="118681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FBBDE7-3DDC-4980-9BB4-E180EB68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1112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514460-D65D-41DF-AC23-FB113CF9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875"/>
            <a:ext cx="12192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88607E-1CB5-4B10-A5B8-0A010AB8A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47" b="57515"/>
          <a:stretch/>
        </p:blipFill>
        <p:spPr>
          <a:xfrm>
            <a:off x="2131539" y="961399"/>
            <a:ext cx="6028933" cy="36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7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6508D1-ABA5-400B-8637-24339B072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94" y="1844476"/>
            <a:ext cx="8647866" cy="33986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1D9089-20DA-4753-A05A-8C5E44A019F0}"/>
              </a:ext>
            </a:extLst>
          </p:cNvPr>
          <p:cNvSpPr txBox="1"/>
          <p:nvPr/>
        </p:nvSpPr>
        <p:spPr>
          <a:xfrm>
            <a:off x="3682314" y="1075036"/>
            <a:ext cx="7209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dirty="0">
                <a:solidFill>
                  <a:srgbClr val="0070C0"/>
                </a:solidFill>
              </a:rPr>
              <a:t>inmunizaciones.minsa.gob.pe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A2A575-A60E-4352-88B1-D76E3AAA1590}"/>
              </a:ext>
            </a:extLst>
          </p:cNvPr>
          <p:cNvSpPr txBox="1"/>
          <p:nvPr/>
        </p:nvSpPr>
        <p:spPr>
          <a:xfrm>
            <a:off x="2224216" y="1075035"/>
            <a:ext cx="124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dirty="0">
                <a:solidFill>
                  <a:schemeClr val="accent6">
                    <a:lumMod val="75000"/>
                  </a:schemeClr>
                </a:solidFill>
              </a:rPr>
              <a:t>URL:</a:t>
            </a:r>
          </a:p>
        </p:txBody>
      </p:sp>
    </p:spTree>
    <p:extLst>
      <p:ext uri="{BB962C8B-B14F-4D97-AF65-F5344CB8AC3E}">
        <p14:creationId xmlns:p14="http://schemas.microsoft.com/office/powerpoint/2010/main" val="94969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9BAC66-2FE0-499D-9550-C42392374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433387"/>
            <a:ext cx="112395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6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C510CE-09E5-4EF8-AD35-D76C9EC65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0" t="8082" r="36453" b="52839"/>
          <a:stretch/>
        </p:blipFill>
        <p:spPr>
          <a:xfrm>
            <a:off x="86498" y="648087"/>
            <a:ext cx="3200082" cy="37070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4E0A03-458A-454A-9AA4-1DAEB42C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89" y="4553850"/>
            <a:ext cx="9525000" cy="1952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64CD6D-1A39-4908-BC94-B830D39E6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580" y="648087"/>
            <a:ext cx="87344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F49EDC-2C17-4AB6-A64B-D3108DE23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4" y="138618"/>
            <a:ext cx="11932892" cy="65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6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E4734F8-998D-4A1D-A239-6E047655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4" y="0"/>
            <a:ext cx="11861972" cy="67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2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F8B900-54D4-485F-9D9E-BA312C3C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80975"/>
            <a:ext cx="117443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A8FE70-D442-4A0E-9521-EE317A8E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61962"/>
            <a:ext cx="11868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2F9278-3826-4759-8DBB-F29949B5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00025"/>
            <a:ext cx="118300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4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23</Words>
  <Application>Microsoft Office PowerPoint</Application>
  <PresentationFormat>Panorámica</PresentationFormat>
  <Paragraphs>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</dc:creator>
  <cp:lastModifiedBy>Jesus</cp:lastModifiedBy>
  <cp:revision>7</cp:revision>
  <dcterms:created xsi:type="dcterms:W3CDTF">2018-12-11T17:19:30Z</dcterms:created>
  <dcterms:modified xsi:type="dcterms:W3CDTF">2018-12-27T13:15:48Z</dcterms:modified>
</cp:coreProperties>
</file>